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8" r:id="rId56"/>
    <p:sldId id="319" r:id="rId57"/>
    <p:sldId id="312" r:id="rId58"/>
    <p:sldId id="313" r:id="rId59"/>
    <p:sldId id="314" r:id="rId6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03" autoAdjust="0"/>
    <p:restoredTop sz="94660"/>
  </p:normalViewPr>
  <p:slideViewPr>
    <p:cSldViewPr snapToGrid="0">
      <p:cViewPr varScale="1">
        <p:scale>
          <a:sx n="88" d="100"/>
          <a:sy n="88" d="100"/>
        </p:scale>
        <p:origin x="64" y="13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2287B-9D8E-C9E9-70C3-9062191F03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110827-B218-981F-093A-5E18286AAF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28CF0F-4EC6-8B9A-E13D-F72F252E04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74C45-1392-4CE8-B4F6-D7635AFFA664}" type="datetimeFigureOut">
              <a:rPr lang="en-US" smtClean="0"/>
              <a:t>12/1/2024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A78C4E-CB09-F92F-4AF6-F2F7B49EA8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3C3513-1369-348F-61F1-7EA1D44E7F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23217-91EE-43D4-8CDC-C494FD7A62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1340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A3FFFB-E901-2DAC-228B-94DF028D6D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8C519E5-5947-5658-602C-5A642ED27B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2EC6A7-5460-6410-93F1-57E6316F6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74C45-1392-4CE8-B4F6-D7635AFFA664}" type="datetimeFigureOut">
              <a:rPr lang="en-US" smtClean="0"/>
              <a:t>12/1/2024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03550F-D7C0-FC99-C4D8-860821726D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1D4C69-CB3C-DCD8-3484-42DEAA6D4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23217-91EE-43D4-8CDC-C494FD7A62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8962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D005F6C-6A2B-AED8-9E08-F81581FF128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D9AA1C-3F5C-C351-F3FA-D5B804ED0A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5DDB75-998A-70A1-44C2-3019455D4F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74C45-1392-4CE8-B4F6-D7635AFFA664}" type="datetimeFigureOut">
              <a:rPr lang="en-US" smtClean="0"/>
              <a:t>12/1/2024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40827C-2B4E-732F-0602-3D1D99883A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EAB90B-4774-FD9D-49E4-466DD12DBA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23217-91EE-43D4-8CDC-C494FD7A62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7876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9F9A0D-215A-14E6-C26F-7BCF9CD85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28DD5D-1488-2174-F6CA-71067BCB49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604190-5692-D397-61D6-21A900A889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74C45-1392-4CE8-B4F6-D7635AFFA664}" type="datetimeFigureOut">
              <a:rPr lang="en-US" smtClean="0"/>
              <a:t>12/1/2024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01F284-4443-5A12-1C76-0D712FA8E1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A7FA5C-1054-D7A9-6709-1A54BC7FB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23217-91EE-43D4-8CDC-C494FD7A62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95734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B8AFF3-0656-D436-EC1A-40EA7176D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CD230A-A1AD-772A-8079-E8F7348EC0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D29B8B-8080-5DEE-D905-63B747554F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74C45-1392-4CE8-B4F6-D7635AFFA664}" type="datetimeFigureOut">
              <a:rPr lang="en-US" smtClean="0"/>
              <a:t>12/1/2024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9CCD5D-C34A-D73A-C447-B925CB3A31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DF5EE7-4CAB-D675-6AE3-BDA2FA046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23217-91EE-43D4-8CDC-C494FD7A62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0769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086E3B-8D03-E17E-ABAC-FC0318F83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F1AAE5-197E-7A62-1E53-4E1FAE341C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9C5DE4-852D-ED1D-F5E3-9E7DE3FCC1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292758-0D4F-1458-CB1B-4A3C56AD81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74C45-1392-4CE8-B4F6-D7635AFFA664}" type="datetimeFigureOut">
              <a:rPr lang="en-US" smtClean="0"/>
              <a:t>12/1/2024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CCB436-EDF7-DEF9-3429-E91FEBF1D7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B7F7EE-61BF-9EA9-3646-8DE86F7B0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23217-91EE-43D4-8CDC-C494FD7A62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6806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66F383-DB56-F957-6244-643DDBED1E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8AA0F3-6097-DD0C-CE88-CE4CC0A5F6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1CF288-0813-A469-C298-1D969E17D2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8182307-0CFB-55D3-9B1A-4CEE5FB3030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E0C8D14-7463-3BD6-1B5E-E2CA9568281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57C0CC2-927F-830F-C68B-D550D1375B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74C45-1392-4CE8-B4F6-D7635AFFA664}" type="datetimeFigureOut">
              <a:rPr lang="en-US" smtClean="0"/>
              <a:t>12/1/2024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E4C40D0-53E3-243C-D9E9-F4CABD8A0F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25A2744-6AC9-DBF5-7D76-C579C5C74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23217-91EE-43D4-8CDC-C494FD7A62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2176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1E5F8-A1E3-7E5F-29D2-42873F747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0F5D76C-B8BC-0A34-596B-DF07183761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74C45-1392-4CE8-B4F6-D7635AFFA664}" type="datetimeFigureOut">
              <a:rPr lang="en-US" smtClean="0"/>
              <a:t>12/1/2024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22FE1D-EEC9-CE7A-74E4-A4E91B9B84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CED5B6-7E89-84D0-AEC9-BFFD6B9DED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23217-91EE-43D4-8CDC-C494FD7A62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4199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4F2F7FF-3081-B092-CFC7-A973041D66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74C45-1392-4CE8-B4F6-D7635AFFA664}" type="datetimeFigureOut">
              <a:rPr lang="en-US" smtClean="0"/>
              <a:t>12/1/2024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119860D-AA0F-51E6-FF45-C743B9E84C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ECC8E9-7DAC-CB34-D2AA-3B08F89D31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23217-91EE-43D4-8CDC-C494FD7A62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8321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C9D93D-0548-BFC1-92B7-62A7FA068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5DE2F5-E805-5235-AE0A-823C596867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A6ACE6-B077-5207-34C6-DF3395C378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ACD8BC-1597-261B-3AAC-61FA34A22C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74C45-1392-4CE8-B4F6-D7635AFFA664}" type="datetimeFigureOut">
              <a:rPr lang="en-US" smtClean="0"/>
              <a:t>12/1/2024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85924F-9B0E-2FC3-2C74-A74FA2EB7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382128-BC1E-B450-7B58-7460B061E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23217-91EE-43D4-8CDC-C494FD7A62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7111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269C8-0D79-61CE-EC2B-7C752A419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D28EB8E-BD4A-1AEE-B726-C1B8E87FBB5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1E4003-E032-AAB1-20FC-FCF3453916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7CC365-5124-8D51-5186-3AC3BBE37E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74C45-1392-4CE8-B4F6-D7635AFFA664}" type="datetimeFigureOut">
              <a:rPr lang="en-US" smtClean="0"/>
              <a:t>12/1/2024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8BC1F4-15C3-9EA4-9E65-951D1749E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CB9B6D-32B4-CD26-EAF7-EE870D7E67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23217-91EE-43D4-8CDC-C494FD7A62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6943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6BAA302-CBBE-73EB-24C8-BD6765DD83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837FB4-74CA-7DF2-51E0-9B52D39074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BADB8B-EBA5-969C-D3FE-0CCE099ED88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474C45-1392-4CE8-B4F6-D7635AFFA664}" type="datetimeFigureOut">
              <a:rPr lang="en-US" smtClean="0"/>
              <a:t>12/1/2024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0205CB-E167-7B20-C6A4-118CE0A67E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81D7F9-9D96-17C7-43CB-1981CADB8F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A23217-91EE-43D4-8CDC-C494FD7A62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5231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2A3135-DA0D-38DF-7D2E-C6E5930B23B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13E2841-DA1E-94A7-9E28-3A3693AC672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1E5C92-A1BD-44F3-A18D-84E0A4234A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31440"/>
            <a:ext cx="12192000" cy="3995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1682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E3D37-A8DE-9B2F-CF68-D84FF341A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FCBA78-4F0F-79E0-FFF1-2445824578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DD9B01-D5C6-342C-99D4-53CA34DEA9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7048"/>
            <a:ext cx="12192000" cy="3803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260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5EF90-5918-8D15-7564-F59336779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C8EE2B-258A-18DC-AD49-4A6FD9D19E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C0B392-C0F2-981E-5E76-DC4D7590F0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8286" y="2027260"/>
            <a:ext cx="9118801" cy="3023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2926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6CC765-5AE4-E2CB-C4A3-DAF38B584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6D3C99-137C-ACD8-32D7-29193C1609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4961DD-B3BD-2090-5D11-F02A7942B1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3562"/>
            <a:ext cx="12192000" cy="6410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4550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24F3E-26BA-395D-5DCF-A6BE2444D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611FF6-1D05-070D-B1A0-69430F1525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93A721-7543-B74A-D518-993220B115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465"/>
            <a:ext cx="12192000" cy="659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6935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EC751-32C7-EE71-F5B0-D578CFB16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E449A4-2639-79F1-6F05-3CAE41004A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E6D883-6AB5-887D-91CB-989DB7F7C2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7612"/>
            <a:ext cx="12192000" cy="6482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4684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0D123E-555E-6505-BFD5-53103EE9E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A6FEDB-8DB1-CADB-24AD-73FB5FECF3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2EF8F9-C9B2-F683-0831-141FAEA113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075"/>
            <a:ext cx="12192000" cy="6523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5100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2B175C-5F08-7551-E0EA-3E36A4752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D3A95E-31AD-EB69-7FA1-3193586B0C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0ECEDB-131E-35BA-8BF1-6E4221D793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369"/>
            <a:ext cx="12192000" cy="6579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1590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7225A0-9E4D-7F9E-D540-77B5619A0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BC90D3-3D12-4B8F-526B-F8DFCA1171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4799F7-2CF5-9A95-2260-5357765F86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074"/>
            <a:ext cx="12192000" cy="6477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7524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5C5F9-2357-25D1-2E6E-0D54CA7470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FCE657-F144-A5AE-933F-25C070CABD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999F81-32B6-5771-C03D-64CE4B67DC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123" y="0"/>
            <a:ext cx="115157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3452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8003E-6CBB-20A6-169D-81C09B82B8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8DFD1D-0007-C531-ED8D-0746C020A4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11686E-71E9-5B37-39EA-9F4D5887F8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7799"/>
            <a:ext cx="12192000" cy="6442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3326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9AF901-0BAF-CD1B-CD96-64878EEB8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2EF650-CD41-F6F9-4B53-348D42F883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DE9075-2D4E-BC97-3389-45AFCDD7F4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87724"/>
            <a:ext cx="12192000" cy="3482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6681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8A2E6B-A3FD-D84B-D0B3-5569C04CA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F39348-6929-E0E5-91DB-A080C72AC6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F8359F-74E7-BC80-E58B-92FE4C01DC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70935"/>
            <a:ext cx="12192000" cy="4916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8134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7D3D5-FA8D-9207-F52B-AF6493402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2113FB-0B7B-3606-BD4C-8A33D275D8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070F26-1170-2618-B2AD-103078691C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668"/>
            <a:ext cx="12192000" cy="6754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7694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BF8B85-0A6D-CA01-FA85-AD5C75328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FE8193-C503-0894-8EEA-7B3D8F50A0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D18F80-28EC-17E5-F770-83B0CCC6F6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5949"/>
            <a:ext cx="12192000" cy="6066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6935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132EFC-B145-C7ED-0A67-09FC85C58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EF6319-54E8-362F-A3F2-662C29E61A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83256B-BC46-D0D5-946B-5EDC568F4D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802"/>
            <a:ext cx="12192000" cy="6828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9134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8AA14A-B9AA-EB9F-F663-513A29B94A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A74FF0-76E5-2776-F0EC-72D0C20851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CC2373-B85F-3FC0-D966-7BF8CEF16E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8629"/>
            <a:ext cx="12192000" cy="6360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7458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C7EEEF-9565-08E3-C5EC-081F9ECF5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420754-57BC-328E-BCD3-7EC51E5B44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9138A5-32BC-7EC7-5021-CFFEF9E23A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6320"/>
            <a:ext cx="12192000" cy="5765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6990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67CBF3-E955-B78D-8025-A3D6C9400E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2DD0D2-A52A-7A18-77D7-D3CA9CE359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C02F1F-9F65-1706-BA7E-6628E5C725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945" y="576646"/>
            <a:ext cx="11661007" cy="5722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8732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0627F-FBE1-C29A-8A9A-971554519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145ED0-975D-7294-FA60-4600340B5F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F0DEE4-E1CF-4370-D853-299257BB11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795" y="1825625"/>
            <a:ext cx="10795439" cy="2891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7837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EB4AE4-1B30-7F7C-2E3E-C9ED77499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27A496-C74C-27B1-0810-133506A54E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034FE3-EA52-7DEA-8113-6A2BCFE1D4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5995"/>
            <a:ext cx="12192000" cy="4786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828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064F3D-12A9-2CBE-7BC9-37B89917E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D77AEE-2987-8379-A5ED-F7FECBC39C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0814B34-B079-C348-F2FF-36BF256E65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953" y="352500"/>
            <a:ext cx="10708104" cy="5902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181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CD964D-B276-FCCD-8E80-E91D145D4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B05E4D-2C8D-00D9-DB1C-E60ED9C7B4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EBE44F-ACD9-A88B-E35E-B5623B0131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16678"/>
            <a:ext cx="12192000" cy="5624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2693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B18213-244B-F411-F19E-C38D77F57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986AA1-3E71-B9C6-97E6-7CE768D2A6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7357851-BFFE-B669-6B2A-49B533A8D1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017" y="373895"/>
            <a:ext cx="10050881" cy="5603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5194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E3A4ED-4458-5A2B-AF32-C3687BD98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DC9CE-6C89-91E9-0584-3316EB250B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C430ED-087F-F8B4-2C46-E9441F0509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827" y="318669"/>
            <a:ext cx="9963603" cy="5581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3674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63001B-42B3-D83D-76EB-2D5D08745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246B3A-0AFD-3C2B-0C99-1E0770C6FE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3997A06-4AAA-8EF4-6EBF-E79D0CF409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834" y="403873"/>
            <a:ext cx="9939025" cy="5650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7444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A30C7B-A48F-A00B-6105-B5ED52907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C4A326-222F-1841-0756-0E8A0C7022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0F8713-BCC5-2F74-03F8-FE93F84CFC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829" y="447557"/>
            <a:ext cx="10340489" cy="5630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7904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07F92-6CCA-2E92-5A91-E2738DBCA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2BE884-15E9-C9C0-9298-7CC398D6AA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F20F30-5A87-FAF8-9F8D-D577EE8573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951" y="481262"/>
            <a:ext cx="10756451" cy="5630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6228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013624-C0DF-6259-5A6B-2280DCAD1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DC65F7-6B7F-4B3D-756C-389DE36FCD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1E1631-1145-C201-2AC6-9F5017B756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020" y="302591"/>
            <a:ext cx="9899582" cy="5728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47522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EF3BC-A20F-D3CE-D409-2BF21C5E7C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4866BF-DEC1-5E00-4611-82D1E629CC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AAE0C5-0CCF-A5E1-38B7-F70B35CABC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581" y="1868202"/>
            <a:ext cx="10799546" cy="3111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4906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9D615-0DF8-2E02-023D-B19655AD8F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4CF1C3-AF96-D8EE-B602-9E4700AB98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EA9D46-A6AF-F8FF-A79E-88DB30A272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9275"/>
            <a:ext cx="12192000" cy="5039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6064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22B252-BFA8-7324-2110-CCADFD435A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EB3397-0CDF-571A-49B5-50232D64E2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4F0009-E2C8-D9F8-4549-36AF73BA78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2761"/>
            <a:ext cx="12192000" cy="6232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7480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9C28E-8578-708C-129B-EFD57D27AA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C518F5-B8C3-25CE-2642-76E0FFB41C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AC435C-13C1-ABB1-DDB9-949F8EA0DB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462" y="0"/>
            <a:ext cx="117370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6218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04D09-1E6E-52E8-9EB8-10FAC7E8D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F1D493-EE1F-96B3-6772-08B920A836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A9CA02-60F4-72CD-E48A-53792B2266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975" y="0"/>
            <a:ext cx="115680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58658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4C993-38C3-9FE9-ED58-34CB2A968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0438A6-A6FC-C74E-7108-66663986A0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829265-FAE6-5019-899E-75BEBA4BAE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200"/>
            <a:ext cx="12192000" cy="670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46213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9F821-FDD0-5319-028F-9EB9B58F1D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A86633-D54C-74B8-E960-BFF66ECF7D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19C38D-6F60-9FD2-7A2A-04BAA0BB4E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452" y="0"/>
            <a:ext cx="113190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45827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49970-40F3-0981-23E3-057A93F3E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C1F191-EE2D-3166-C9F4-1F9E11EFCE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4920EA-CA2D-9725-22A6-40AB6561B7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653"/>
            <a:ext cx="12192000" cy="6766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9997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D5D600-F0C3-E90E-D23A-AAAD7D86A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4D1980-AC89-B1D5-B764-C86D1FA97E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002AA5-52CA-8B17-EF19-77B52C9553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6731"/>
            <a:ext cx="12192000" cy="3244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59847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FF03F-648D-64D9-12EA-3F469CC916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2D218F-F06E-CEA0-439E-87346CD6CD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C22116-3990-5C5F-55E1-4A161A01AF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49051"/>
            <a:ext cx="12192000" cy="4959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58929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E03F8E-9CF9-FF79-E1D7-35362483A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6A5533-1B28-CFD0-E30F-5D42E9C91B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53DF44-A79F-B812-C0DA-8F09009B34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4129"/>
            <a:ext cx="12192000" cy="5969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39192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CBE113-F5EB-DF66-12A4-1B8BF22C3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93EEC2-E522-1C89-E501-509BA8F742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A631035-19F7-4772-9545-043FF55C0B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8491" y="587141"/>
            <a:ext cx="7484249" cy="5007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2707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EC208C-A418-21EA-0724-F5DA370DE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989075-15D5-4545-10F5-038849D75A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E571D6-7AA4-1EC7-5C03-D6879A24DF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2373"/>
            <a:ext cx="12192000" cy="5193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62012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5C4F23-3F7D-22B3-63A2-2498D03D9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374AC-4CE3-D362-629D-E0AB2748EB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611109-6B18-F744-8AEF-3125201648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1862" y="1399892"/>
            <a:ext cx="8457528" cy="3542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1275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731189-7867-9405-AB8D-2003A82C6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7CFEC4-B074-AAD1-6ADC-D9D9060D89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09A93E-69A4-2909-EF53-AEAEC354E4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0185"/>
            <a:ext cx="12192000" cy="5617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0247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65D92-32A6-2671-889E-368B4CF14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AFBD0D-F81F-D498-D800-BF3E97BC2A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AA9138-8695-8229-11D6-B064333030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21811"/>
            <a:ext cx="12192000" cy="4614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43561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C6FF05-7D31-4658-4781-9D69CB92D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910965-9A43-D1C0-5078-2B0C4AC38F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163C76-C43A-90EF-1476-88A577BB57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3777"/>
            <a:ext cx="12192000" cy="6590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96814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6AE4D-E9B2-314E-4CED-6CD6B9E0A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44BA0F-EE60-F6B5-7980-92D37CA130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A318AB-4CE7-79E8-E39F-3E38C1E1D1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9250"/>
            <a:ext cx="12192000" cy="6399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13699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C6484-B884-DD2C-79D6-F8ED90F32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84CDC7-562E-D90A-B43E-3B51572588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EF3001-88D8-A92E-8D85-29044B3705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681"/>
            <a:ext cx="12192000" cy="6722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17747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6F5546-089E-2AE7-640F-D11ACBFD1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18C7F2-1C7F-47F7-858D-825B36C7B4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E4AD88-653B-ED9D-819F-7C506C7916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367"/>
            <a:ext cx="12192000" cy="6793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18400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90A57D-10C4-28FF-133F-97270A683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987229-44DA-EED5-4DFD-8E1D531762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0FEF0DA-0E6A-3D5B-9E92-FBD19C6EC3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8501" y="1417656"/>
            <a:ext cx="12192000" cy="2482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40519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8A1E88-AD75-024E-7FF1-8BFA1E19F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2C880C-BF8E-10B8-D844-86BCFC025F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D9BCF83-0ED6-5E32-22C1-768A4AFB87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6619"/>
            <a:ext cx="12192000" cy="6364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31359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638D7-A377-1DB1-C42D-1316E5AD5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D45534-9789-5B64-2E54-25B476F241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C69263-C705-4710-5486-DB9EB8763D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526"/>
            <a:ext cx="12192000" cy="6652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98255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C8C02D-B4CE-0234-A590-530B7C28B7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ED20B9-6359-B83E-ACE1-71FB7567EB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88DF2A-1260-436E-DDEA-7CE7198193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1602"/>
            <a:ext cx="12192000" cy="6034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20964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22DB1-3A93-61B2-C7E6-81E120E881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42C2B0-AB89-B5D9-63BE-D4015CE734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456DCA-25A0-86B2-B3B1-2C02BA2F7E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718"/>
            <a:ext cx="12192000" cy="6800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78315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1CC94-0762-083C-9478-F5D75302D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ECB176-E6A5-AB0B-730A-1BAB9478A1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60D3D8-E5CF-EEFF-727A-B728E821D5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9512"/>
            <a:ext cx="12192000" cy="5658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7163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73072D-3E30-C6BA-5B8A-D402B2001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9EEE65-3C8A-07B8-D1E9-75D1192489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99661A-A295-A7E7-2E8B-D2506740DC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875" y="0"/>
            <a:ext cx="113282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0189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FED90-3D2B-A9A6-D2FC-4E6E33014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DA2C74-F1D5-A188-DD68-BCB89F0F20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EDC5DD-31D7-8BC8-F175-8CFA01E896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4946"/>
            <a:ext cx="12192000" cy="6008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6191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3E1A3D-BC7F-EF29-A65C-BA6D4ABA1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525CED-CF1C-6CE6-5C38-BB6F4F4920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C03B84-1D41-1766-D2D9-02100D4B1B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" y="0"/>
            <a:ext cx="121897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6399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756ECE-B12B-1077-9A65-629DB76DF6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05212F-CC4C-91E2-E80E-6F882ADF3E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521A01-05DA-2E22-9220-69D12DDEFE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8273"/>
            <a:ext cx="12192000" cy="6521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481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239</TotalTime>
  <Words>0</Words>
  <Application>Microsoft Office PowerPoint</Application>
  <PresentationFormat>Widescreen</PresentationFormat>
  <Paragraphs>0</Paragraphs>
  <Slides>59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Super Doctor K</dc:creator>
  <cp:lastModifiedBy>Super Doctor K</cp:lastModifiedBy>
  <cp:revision>129</cp:revision>
  <dcterms:created xsi:type="dcterms:W3CDTF">2024-11-24T13:47:36Z</dcterms:created>
  <dcterms:modified xsi:type="dcterms:W3CDTF">2024-12-01T16:10:21Z</dcterms:modified>
</cp:coreProperties>
</file>